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</p:sldIdLst>
  <p:sldSz cx="12192000" cy="6858000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4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2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2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600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392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623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0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6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21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48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4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9249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86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0330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19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076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9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A2C3A-6BFC-4EBF-8C26-DAE748F13281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7466B38-D325-4C4F-895A-34B395BDA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8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85" y="233363"/>
            <a:ext cx="2374853" cy="669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LOGO_MADR-NOU"/>
          <p:cNvPicPr/>
          <p:nvPr/>
        </p:nvPicPr>
        <p:blipFill>
          <a:blip r:embed="rId3"/>
          <a:stretch>
            <a:fillRect/>
          </a:stretch>
        </p:blipFill>
        <p:spPr>
          <a:xfrm>
            <a:off x="2853736" y="245663"/>
            <a:ext cx="2028825" cy="657251"/>
          </a:xfrm>
          <a:prstGeom prst="rect">
            <a:avLst/>
          </a:prstGeom>
        </p:spPr>
      </p:pic>
      <p:pic>
        <p:nvPicPr>
          <p:cNvPr id="6" name="Picutre 1"/>
          <p:cNvPicPr/>
          <p:nvPr/>
        </p:nvPicPr>
        <p:blipFill>
          <a:blip r:embed="rId4"/>
          <a:stretch/>
        </p:blipFill>
        <p:spPr>
          <a:xfrm>
            <a:off x="436585" y="902914"/>
            <a:ext cx="2017587" cy="815975"/>
          </a:xfrm>
          <a:prstGeom prst="rect">
            <a:avLst/>
          </a:prstGeom>
        </p:spPr>
      </p:pic>
      <p:pic>
        <p:nvPicPr>
          <p:cNvPr id="8" name="Picutre 8"/>
          <p:cNvPicPr/>
          <p:nvPr/>
        </p:nvPicPr>
        <p:blipFill>
          <a:blip r:embed="rId5"/>
          <a:stretch/>
        </p:blipFill>
        <p:spPr>
          <a:xfrm>
            <a:off x="5000039" y="245497"/>
            <a:ext cx="1347495" cy="7254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79790" y="1203120"/>
            <a:ext cx="8196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   </a:t>
            </a:r>
            <a:r>
              <a:rPr lang="ro-RO" sz="2000" dirty="0"/>
              <a:t>Î</a:t>
            </a:r>
            <a:r>
              <a:rPr lang="en-US" sz="2000" dirty="0" err="1" smtClean="0"/>
              <a:t>nt</a:t>
            </a:r>
            <a:r>
              <a:rPr lang="ro-RO" sz="2000" dirty="0" smtClean="0"/>
              <a:t>â</a:t>
            </a:r>
            <a:r>
              <a:rPr lang="en-US" sz="2000" dirty="0" err="1" smtClean="0"/>
              <a:t>lniri</a:t>
            </a:r>
            <a:r>
              <a:rPr lang="en-US" sz="2000" dirty="0" smtClean="0"/>
              <a:t> de </a:t>
            </a:r>
            <a:r>
              <a:rPr lang="en-US" sz="2000" dirty="0" err="1" smtClean="0"/>
              <a:t>animare</a:t>
            </a:r>
            <a:r>
              <a:rPr lang="en-US" sz="2000" dirty="0" smtClean="0"/>
              <a:t> </a:t>
            </a:r>
            <a:r>
              <a:rPr lang="en-US" sz="2000" dirty="0" err="1" smtClean="0"/>
              <a:t>teritoriu</a:t>
            </a:r>
            <a:r>
              <a:rPr lang="en-US" sz="2000" dirty="0" smtClean="0"/>
              <a:t> </a:t>
            </a:r>
          </a:p>
          <a:p>
            <a:pPr algn="ctr"/>
            <a:r>
              <a:rPr lang="en-US" sz="2000" dirty="0" smtClean="0"/>
              <a:t>       GAL VALEA SL</a:t>
            </a:r>
            <a:r>
              <a:rPr lang="ro-RO" sz="2000" dirty="0" smtClean="0"/>
              <a:t>Ă</a:t>
            </a:r>
            <a:r>
              <a:rPr lang="en-US" sz="2000" dirty="0" smtClean="0"/>
              <a:t>NICULUI BUZ</a:t>
            </a:r>
            <a:r>
              <a:rPr lang="ro-RO" sz="2000" dirty="0" smtClean="0"/>
              <a:t>Ă</a:t>
            </a:r>
            <a:r>
              <a:rPr lang="en-US" sz="2000" dirty="0" smtClean="0"/>
              <a:t>U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36585" y="1991511"/>
            <a:ext cx="9744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Tip </a:t>
            </a:r>
            <a:r>
              <a:rPr lang="en-US" dirty="0" err="1" smtClean="0"/>
              <a:t>activitate</a:t>
            </a:r>
            <a:r>
              <a:rPr lang="en-US" dirty="0" smtClean="0"/>
              <a:t> :</a:t>
            </a:r>
            <a:r>
              <a:rPr lang="ro-RO" dirty="0" smtClean="0"/>
              <a:t> </a:t>
            </a:r>
            <a:r>
              <a:rPr lang="en-US" dirty="0" smtClean="0"/>
              <a:t>“</a:t>
            </a:r>
            <a:r>
              <a:rPr lang="ro-RO" dirty="0"/>
              <a:t>Î</a:t>
            </a:r>
            <a:r>
              <a:rPr lang="en-US" dirty="0" err="1" smtClean="0"/>
              <a:t>nt</a:t>
            </a:r>
            <a:r>
              <a:rPr lang="ro-RO" dirty="0" smtClean="0"/>
              <a:t>â</a:t>
            </a:r>
            <a:r>
              <a:rPr lang="en-US" dirty="0" err="1" smtClean="0"/>
              <a:t>lniri</a:t>
            </a:r>
            <a:r>
              <a:rPr lang="en-US" dirty="0" smtClean="0"/>
              <a:t> de </a:t>
            </a:r>
            <a:r>
              <a:rPr lang="en-US" dirty="0" err="1" smtClean="0"/>
              <a:t>animare</a:t>
            </a:r>
            <a:r>
              <a:rPr lang="en-US" dirty="0" smtClean="0"/>
              <a:t> </a:t>
            </a:r>
            <a:r>
              <a:rPr lang="ro-RO" dirty="0"/>
              <a:t>î</a:t>
            </a:r>
            <a:r>
              <a:rPr lang="en-US" dirty="0" smtClean="0"/>
              <a:t>n </a:t>
            </a:r>
            <a:r>
              <a:rPr lang="en-US" dirty="0" err="1" smtClean="0"/>
              <a:t>preambulul</a:t>
            </a:r>
            <a:r>
              <a:rPr lang="en-US" dirty="0" smtClean="0"/>
              <a:t> </a:t>
            </a:r>
            <a:r>
              <a:rPr lang="en-US" dirty="0" err="1" smtClean="0"/>
              <a:t>lans</a:t>
            </a:r>
            <a:r>
              <a:rPr lang="ro-RO" dirty="0" smtClean="0"/>
              <a:t>ă</a:t>
            </a:r>
            <a:r>
              <a:rPr lang="en-US" dirty="0" err="1" smtClean="0"/>
              <a:t>rii</a:t>
            </a:r>
            <a:r>
              <a:rPr lang="en-US" dirty="0" smtClean="0"/>
              <a:t> </a:t>
            </a:r>
            <a:r>
              <a:rPr lang="en-US" dirty="0" err="1" smtClean="0"/>
              <a:t>apelurilor</a:t>
            </a:r>
            <a:r>
              <a:rPr lang="en-US" dirty="0" smtClean="0"/>
              <a:t> de </a:t>
            </a:r>
            <a:r>
              <a:rPr lang="en-US" dirty="0" err="1" smtClean="0"/>
              <a:t>selec</a:t>
            </a:r>
            <a:r>
              <a:rPr lang="ro-RO" dirty="0" smtClean="0"/>
              <a:t>ț</a:t>
            </a:r>
            <a:r>
              <a:rPr lang="en-US" dirty="0" err="1" smtClean="0"/>
              <a:t>ie</a:t>
            </a:r>
            <a:r>
              <a:rPr lang="en-US" dirty="0" smtClean="0"/>
              <a:t> - minim 1/UAT/</a:t>
            </a:r>
            <a:r>
              <a:rPr lang="en-US" dirty="0" err="1" smtClean="0"/>
              <a:t>apel</a:t>
            </a:r>
            <a:r>
              <a:rPr lang="en-US" dirty="0" smtClean="0"/>
              <a:t> </a:t>
            </a:r>
            <a:r>
              <a:rPr lang="en-US" dirty="0" err="1" smtClean="0"/>
              <a:t>lansat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interven</a:t>
            </a:r>
            <a:r>
              <a:rPr lang="ro-RO" dirty="0" smtClean="0"/>
              <a:t>ț</a:t>
            </a:r>
            <a:r>
              <a:rPr lang="en-US" dirty="0" smtClean="0"/>
              <a:t>ii care </a:t>
            </a:r>
            <a:r>
              <a:rPr lang="en-US" dirty="0" err="1" smtClean="0"/>
              <a:t>vizeaz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beneficiari</a:t>
            </a:r>
            <a:r>
              <a:rPr lang="en-US" dirty="0" smtClean="0"/>
              <a:t> </a:t>
            </a:r>
            <a:r>
              <a:rPr lang="en-US" dirty="0" err="1" smtClean="0"/>
              <a:t>privati</a:t>
            </a:r>
            <a:r>
              <a:rPr lang="en-US" dirty="0" smtClean="0"/>
              <a:t>, cu </a:t>
            </a:r>
            <a:r>
              <a:rPr lang="en-US" dirty="0" err="1" smtClean="0"/>
              <a:t>excep</a:t>
            </a:r>
            <a:r>
              <a:rPr lang="ro-RO" dirty="0"/>
              <a:t>ț</a:t>
            </a:r>
            <a:r>
              <a:rPr lang="en-US" dirty="0" err="1" smtClean="0"/>
              <a:t>ia</a:t>
            </a:r>
            <a:r>
              <a:rPr lang="en-US" dirty="0" smtClean="0"/>
              <a:t> </a:t>
            </a:r>
            <a:r>
              <a:rPr lang="en-US" dirty="0" err="1" smtClean="0"/>
              <a:t>interven</a:t>
            </a:r>
            <a:r>
              <a:rPr lang="ro-RO" dirty="0" smtClean="0"/>
              <a:t>ț</a:t>
            </a:r>
            <a:r>
              <a:rPr lang="en-US" dirty="0" err="1" smtClean="0"/>
              <a:t>iilor</a:t>
            </a:r>
            <a:r>
              <a:rPr lang="en-US" dirty="0" smtClean="0"/>
              <a:t> </a:t>
            </a:r>
            <a:r>
              <a:rPr lang="ro-RO" dirty="0" smtClean="0"/>
              <a:t>î</a:t>
            </a:r>
            <a:r>
              <a:rPr lang="en-US" dirty="0" smtClean="0"/>
              <a:t>n care GAL </a:t>
            </a:r>
            <a:r>
              <a:rPr lang="en-US" dirty="0" err="1" smtClean="0"/>
              <a:t>este</a:t>
            </a:r>
            <a:r>
              <a:rPr lang="en-US" dirty="0" smtClean="0"/>
              <a:t> </a:t>
            </a:r>
            <a:r>
              <a:rPr lang="en-US" dirty="0" err="1" smtClean="0"/>
              <a:t>unic</a:t>
            </a:r>
            <a:r>
              <a:rPr lang="en-US" dirty="0" smtClean="0"/>
              <a:t> </a:t>
            </a:r>
            <a:r>
              <a:rPr lang="en-US" dirty="0" err="1" smtClean="0"/>
              <a:t>beneficiar</a:t>
            </a:r>
            <a:r>
              <a:rPr lang="en-US" dirty="0" smtClean="0"/>
              <a:t>”</a:t>
            </a:r>
            <a:r>
              <a:rPr lang="ro-RO" dirty="0" smtClean="0"/>
              <a:t> </a:t>
            </a:r>
          </a:p>
        </p:txBody>
      </p:sp>
      <p:pic>
        <p:nvPicPr>
          <p:cNvPr id="12" name="Picture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9944" y="193794"/>
            <a:ext cx="793491" cy="748690"/>
          </a:xfrm>
          <a:prstGeom prst="rect">
            <a:avLst/>
          </a:prstGeom>
        </p:spPr>
      </p:pic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83461"/>
              </p:ext>
            </p:extLst>
          </p:nvPr>
        </p:nvGraphicFramePr>
        <p:xfrm>
          <a:off x="519952" y="3121937"/>
          <a:ext cx="9072282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85">
                  <a:extLst>
                    <a:ext uri="{9D8B030D-6E8A-4147-A177-3AD203B41FA5}">
                      <a16:colId xmlns:a16="http://schemas.microsoft.com/office/drawing/2014/main" val="1937070136"/>
                    </a:ext>
                  </a:extLst>
                </a:gridCol>
                <a:gridCol w="2645518">
                  <a:extLst>
                    <a:ext uri="{9D8B030D-6E8A-4147-A177-3AD203B41FA5}">
                      <a16:colId xmlns:a16="http://schemas.microsoft.com/office/drawing/2014/main" val="3408239874"/>
                    </a:ext>
                  </a:extLst>
                </a:gridCol>
                <a:gridCol w="2493777">
                  <a:extLst>
                    <a:ext uri="{9D8B030D-6E8A-4147-A177-3AD203B41FA5}">
                      <a16:colId xmlns:a16="http://schemas.microsoft.com/office/drawing/2014/main" val="716296797"/>
                    </a:ext>
                  </a:extLst>
                </a:gridCol>
                <a:gridCol w="2789902">
                  <a:extLst>
                    <a:ext uri="{9D8B030D-6E8A-4147-A177-3AD203B41FA5}">
                      <a16:colId xmlns:a16="http://schemas.microsoft.com/office/drawing/2014/main" val="4081110420"/>
                    </a:ext>
                  </a:extLst>
                </a:gridCol>
              </a:tblGrid>
              <a:tr h="634071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Nr</a:t>
                      </a:r>
                      <a:r>
                        <a:rPr lang="en-US" dirty="0" smtClean="0"/>
                        <a:t>.</a:t>
                      </a:r>
                    </a:p>
                    <a:p>
                      <a:r>
                        <a:rPr lang="en-US" dirty="0" err="1" smtClean="0"/>
                        <a:t>intalnire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Data și 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COMUNA/ORAȘ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LOCAȚIA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083005"/>
                  </a:ext>
                </a:extLst>
              </a:tr>
              <a:tr h="400408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22.09.2026-08:30</a:t>
                      </a:r>
                      <a:endParaRPr lang="en-US" dirty="0"/>
                    </a:p>
                  </a:txBody>
                  <a:tcP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</a:t>
                      </a:r>
                      <a:r>
                        <a:rPr lang="ro-RO" baseline="0" dirty="0" smtClean="0"/>
                        <a:t> </a:t>
                      </a:r>
                      <a:r>
                        <a:rPr lang="en-US" baseline="0" dirty="0" smtClean="0"/>
                        <a:t>VERNE</a:t>
                      </a:r>
                      <a:r>
                        <a:rPr lang="ro-RO" baseline="0" dirty="0" smtClean="0"/>
                        <a:t>Ș</a:t>
                      </a:r>
                      <a:r>
                        <a:rPr lang="en-US" baseline="0" dirty="0" smtClean="0"/>
                        <a:t>TI</a:t>
                      </a:r>
                    </a:p>
                    <a:p>
                      <a:endParaRPr lang="en-US" dirty="0"/>
                    </a:p>
                  </a:txBody>
                  <a:tcP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endParaRPr lang="en-US" dirty="0"/>
                    </a:p>
                  </a:txBody>
                  <a:tcPr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9251869"/>
                  </a:ext>
                </a:extLst>
              </a:tr>
              <a:tr h="239672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22.09.2026-11:30</a:t>
                      </a:r>
                      <a:endParaRPr lang="en-US" dirty="0"/>
                    </a:p>
                  </a:txBody>
                  <a:tcP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BR</a:t>
                      </a:r>
                      <a:r>
                        <a:rPr lang="ro-RO" dirty="0" smtClean="0"/>
                        <a:t>Ă</a:t>
                      </a:r>
                      <a:r>
                        <a:rPr lang="en-US" dirty="0" smtClean="0"/>
                        <a:t>E</a:t>
                      </a:r>
                      <a:r>
                        <a:rPr lang="ro-RO" dirty="0" smtClean="0"/>
                        <a:t>Ș</a:t>
                      </a:r>
                      <a:r>
                        <a:rPr lang="en-US" dirty="0" smtClean="0"/>
                        <a:t>TI</a:t>
                      </a:r>
                      <a:endParaRPr lang="en-US" dirty="0"/>
                    </a:p>
                  </a:txBody>
                  <a:tcP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baseline="0" dirty="0" smtClean="0"/>
                    </a:p>
                  </a:txBody>
                  <a:tcP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44893329"/>
                  </a:ext>
                </a:extLst>
              </a:tr>
              <a:tr h="634071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</a:p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22.09.2026-13:30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COMUNA</a:t>
                      </a:r>
                      <a:r>
                        <a:rPr lang="en-US" dirty="0" smtClean="0"/>
                        <a:t> CHILIILE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baseline="0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70064035"/>
                  </a:ext>
                </a:extLst>
              </a:tr>
              <a:tr h="634071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23.09.2026-09:30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M</a:t>
                      </a:r>
                      <a:r>
                        <a:rPr lang="ro-RO" dirty="0" smtClean="0"/>
                        <a:t>Â</a:t>
                      </a:r>
                      <a:r>
                        <a:rPr lang="en-US" dirty="0" smtClean="0"/>
                        <a:t>NZ</a:t>
                      </a:r>
                      <a:r>
                        <a:rPr lang="ro-RO" dirty="0" smtClean="0"/>
                        <a:t>Ă</a:t>
                      </a:r>
                      <a:r>
                        <a:rPr lang="en-US" dirty="0" smtClean="0"/>
                        <a:t>LE</a:t>
                      </a:r>
                      <a:r>
                        <a:rPr lang="ro-RO" dirty="0" smtClean="0"/>
                        <a:t>Ș</a:t>
                      </a:r>
                      <a:r>
                        <a:rPr lang="en-US" dirty="0" smtClean="0"/>
                        <a:t>TI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962003"/>
                  </a:ext>
                </a:extLst>
              </a:tr>
              <a:tr h="362326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23.09.2026-11:00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VINTIL</a:t>
                      </a:r>
                      <a:r>
                        <a:rPr lang="ro-RO" dirty="0" smtClean="0"/>
                        <a:t>Ă</a:t>
                      </a:r>
                      <a:r>
                        <a:rPr lang="en-US" dirty="0" smtClean="0"/>
                        <a:t>-VOD</a:t>
                      </a:r>
                      <a:r>
                        <a:rPr lang="ro-RO" dirty="0" smtClean="0"/>
                        <a:t>Ă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82428"/>
                  </a:ext>
                </a:extLst>
              </a:tr>
            </a:tbl>
          </a:graphicData>
        </a:graphic>
      </p:graphicFrame>
      <p:pic>
        <p:nvPicPr>
          <p:cNvPr id="11" name="Picture 10" descr="tna_800x600_1229_afir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227" y="241508"/>
            <a:ext cx="1113790" cy="733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004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77391" y="3680460"/>
            <a:ext cx="82716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ro-RO" dirty="0" smtClean="0"/>
              <a:t>Aceste acțiuni se desfășoară conform Anexei 1 la Contractul de Finanțare, respectând Manualul </a:t>
            </a:r>
            <a:r>
              <a:rPr lang="ro-RO" dirty="0"/>
              <a:t>de Procedură pentru implementarea intervenției DR36 – Componenta: Sprijin pentru gestionarea, monitorizarea și evaluarea startegiei de dezvoltare locală, precum și animarea acesteia, inclusiv facilitarea schimburilor între părțile interesate</a:t>
            </a:r>
            <a:r>
              <a:rPr lang="ro-RO" dirty="0" smtClean="0"/>
              <a:t>.</a:t>
            </a:r>
          </a:p>
          <a:p>
            <a:endParaRPr lang="ro-RO" dirty="0" smtClean="0"/>
          </a:p>
          <a:p>
            <a:r>
              <a:rPr lang="en-US" b="1" i="1" dirty="0" err="1"/>
              <a:t>Comunicare</a:t>
            </a:r>
            <a:r>
              <a:rPr lang="en-US" b="1" i="1" dirty="0"/>
              <a:t> </a:t>
            </a:r>
            <a:r>
              <a:rPr lang="en-US" b="1" i="1" dirty="0" err="1"/>
              <a:t>realizată</a:t>
            </a:r>
            <a:r>
              <a:rPr lang="en-US" b="1" i="1" dirty="0"/>
              <a:t> </a:t>
            </a:r>
            <a:r>
              <a:rPr lang="en-US" b="1" i="1" dirty="0" err="1"/>
              <a:t>în</a:t>
            </a:r>
            <a:r>
              <a:rPr lang="en-US" b="1" i="1" dirty="0"/>
              <a:t> </a:t>
            </a:r>
            <a:r>
              <a:rPr lang="en-US" b="1" i="1" dirty="0" err="1"/>
              <a:t>cadrul</a:t>
            </a:r>
            <a:r>
              <a:rPr lang="en-US" b="1" i="1" dirty="0"/>
              <a:t> </a:t>
            </a:r>
            <a:r>
              <a:rPr lang="en-US" b="1" i="1" dirty="0" err="1"/>
              <a:t>Contractului</a:t>
            </a:r>
            <a:r>
              <a:rPr lang="en-US" b="1" i="1" dirty="0"/>
              <a:t> de </a:t>
            </a:r>
            <a:r>
              <a:rPr lang="en-US" b="1" i="1" dirty="0" err="1"/>
              <a:t>Finanțare</a:t>
            </a:r>
            <a:r>
              <a:rPr lang="en-US" b="1" i="1" dirty="0"/>
              <a:t> </a:t>
            </a:r>
            <a:r>
              <a:rPr lang="en-US" b="1" i="1" dirty="0" err="1"/>
              <a:t>Nr</a:t>
            </a:r>
            <a:r>
              <a:rPr lang="en-US" b="1" i="1" dirty="0"/>
              <a:t>. C3601F210017121000103/17.10.2024, </a:t>
            </a:r>
            <a:r>
              <a:rPr lang="en-US" b="1" i="1" dirty="0" err="1"/>
              <a:t>finanțat</a:t>
            </a:r>
            <a:r>
              <a:rPr lang="en-US" b="1" i="1" dirty="0"/>
              <a:t> </a:t>
            </a:r>
            <a:r>
              <a:rPr lang="en-US" b="1" i="1" dirty="0" err="1"/>
              <a:t>prin</a:t>
            </a:r>
            <a:r>
              <a:rPr lang="en-US" b="1" i="1" dirty="0"/>
              <a:t> FEADR - </a:t>
            </a:r>
            <a:r>
              <a:rPr lang="en-US" b="1" i="1" dirty="0" err="1"/>
              <a:t>Planul</a:t>
            </a:r>
            <a:r>
              <a:rPr lang="en-US" b="1" i="1" dirty="0"/>
              <a:t> Strategic PAC 2023-2027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349013"/>
              </p:ext>
            </p:extLst>
          </p:nvPr>
        </p:nvGraphicFramePr>
        <p:xfrm>
          <a:off x="1104151" y="153907"/>
          <a:ext cx="8353748" cy="3231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667">
                  <a:extLst>
                    <a:ext uri="{9D8B030D-6E8A-4147-A177-3AD203B41FA5}">
                      <a16:colId xmlns:a16="http://schemas.microsoft.com/office/drawing/2014/main" val="4025948714"/>
                    </a:ext>
                  </a:extLst>
                </a:gridCol>
                <a:gridCol w="2223875">
                  <a:extLst>
                    <a:ext uri="{9D8B030D-6E8A-4147-A177-3AD203B41FA5}">
                      <a16:colId xmlns:a16="http://schemas.microsoft.com/office/drawing/2014/main" val="185248047"/>
                    </a:ext>
                  </a:extLst>
                </a:gridCol>
                <a:gridCol w="2408727">
                  <a:extLst>
                    <a:ext uri="{9D8B030D-6E8A-4147-A177-3AD203B41FA5}">
                      <a16:colId xmlns:a16="http://schemas.microsoft.com/office/drawing/2014/main" val="4084357138"/>
                    </a:ext>
                  </a:extLst>
                </a:gridCol>
                <a:gridCol w="2613479">
                  <a:extLst>
                    <a:ext uri="{9D8B030D-6E8A-4147-A177-3AD203B41FA5}">
                      <a16:colId xmlns:a16="http://schemas.microsoft.com/office/drawing/2014/main" val="1821292220"/>
                    </a:ext>
                  </a:extLst>
                </a:gridCol>
              </a:tblGrid>
              <a:tr h="94595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Nr</a:t>
                      </a:r>
                      <a:r>
                        <a:rPr lang="en-US" dirty="0" smtClean="0"/>
                        <a:t>.</a:t>
                      </a:r>
                    </a:p>
                    <a:p>
                      <a:r>
                        <a:rPr lang="en-US" dirty="0" err="1" smtClean="0"/>
                        <a:t>intalnire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Data și ora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COMUNA/ORAȘ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LOCAȚIA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911436"/>
                  </a:ext>
                </a:extLst>
              </a:tr>
              <a:tr h="383638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23.09.2026-12:30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</a:t>
                      </a:r>
                      <a:r>
                        <a:rPr lang="en-US" dirty="0" smtClean="0"/>
                        <a:t> BECENI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638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24.09.2026-09:00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CERN</a:t>
                      </a:r>
                      <a:r>
                        <a:rPr lang="ro-RO" dirty="0" smtClean="0"/>
                        <a:t>Ă</a:t>
                      </a:r>
                      <a:r>
                        <a:rPr lang="en-US" dirty="0" smtClean="0"/>
                        <a:t>TE</a:t>
                      </a:r>
                      <a:r>
                        <a:rPr lang="ro-RO" dirty="0" smtClean="0"/>
                        <a:t>Ș</a:t>
                      </a:r>
                      <a:r>
                        <a:rPr lang="en-US" dirty="0" smtClean="0"/>
                        <a:t>TI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638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ro-RO" dirty="0" smtClean="0"/>
                        <a:t>4</a:t>
                      </a:r>
                      <a:r>
                        <a:rPr lang="en-US" dirty="0" smtClean="0"/>
                        <a:t>.09.2026-11:00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COMUNA </a:t>
                      </a:r>
                      <a:r>
                        <a:rPr lang="en-US" dirty="0" smtClean="0"/>
                        <a:t>S</a:t>
                      </a:r>
                      <a:r>
                        <a:rPr lang="ro-RO" dirty="0" smtClean="0"/>
                        <a:t>Ă</a:t>
                      </a:r>
                      <a:r>
                        <a:rPr lang="en-US" dirty="0" smtClean="0"/>
                        <a:t>POCA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659964"/>
                  </a:ext>
                </a:extLst>
              </a:tr>
              <a:tr h="331085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r>
                        <a:rPr lang="ro-RO" dirty="0" smtClean="0"/>
                        <a:t>4</a:t>
                      </a:r>
                      <a:r>
                        <a:rPr lang="en-US" dirty="0" smtClean="0"/>
                        <a:t>.09.2026-12:30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COMUNA</a:t>
                      </a:r>
                      <a:r>
                        <a:rPr lang="ro-RO" baseline="0" dirty="0" smtClean="0"/>
                        <a:t> </a:t>
                      </a:r>
                      <a:r>
                        <a:rPr lang="en-US" baseline="0" dirty="0" smtClean="0"/>
                        <a:t>M</a:t>
                      </a:r>
                      <a:r>
                        <a:rPr lang="ro-RO" baseline="0" dirty="0" smtClean="0"/>
                        <a:t>Ă</a:t>
                      </a:r>
                      <a:r>
                        <a:rPr lang="en-US" baseline="0" dirty="0" smtClean="0"/>
                        <a:t>RACINENI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Sala</a:t>
                      </a:r>
                      <a:r>
                        <a:rPr lang="ro-RO" baseline="0" dirty="0" smtClean="0"/>
                        <a:t> Consiliului Local</a:t>
                      </a:r>
                      <a:endParaRPr lang="en-US" dirty="0" smtClean="0"/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432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10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712</TotalTime>
  <Words>239</Words>
  <Application>Microsoft Office PowerPoint</Application>
  <PresentationFormat>Widescreen</PresentationFormat>
  <Paragraphs>55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Facet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Sorina</dc:creator>
  <cp:lastModifiedBy>Nadia RUSU</cp:lastModifiedBy>
  <cp:revision>44</cp:revision>
  <cp:lastPrinted>2026-08-26T07:43:14Z</cp:lastPrinted>
  <dcterms:created xsi:type="dcterms:W3CDTF">2024-11-06T11:18:11Z</dcterms:created>
  <dcterms:modified xsi:type="dcterms:W3CDTF">2026-08-26T07:43:17Z</dcterms:modified>
</cp:coreProperties>
</file>